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8" r:id="rId6"/>
    <p:sldId id="279" r:id="rId7"/>
    <p:sldId id="270" r:id="rId8"/>
    <p:sldId id="272" r:id="rId9"/>
    <p:sldId id="273" r:id="rId10"/>
    <p:sldId id="274" r:id="rId11"/>
    <p:sldId id="275" r:id="rId12"/>
    <p:sldId id="280" r:id="rId13"/>
  </p:sldIdLst>
  <p:sldSz cx="12192000" cy="6858000"/>
  <p:notesSz cx="6669088" cy="9872663"/>
  <p:embeddedFontLst>
    <p:embeddedFont>
      <p:font typeface="Fira Sans" panose="020B0503050000020004" pitchFamily="34" charset="0"/>
      <p:regular r:id="rId16"/>
      <p:bold r:id="rId17"/>
      <p:italic r:id="rId18"/>
      <p:boldItalic r:id="rId19"/>
    </p:embeddedFont>
    <p:embeddedFont>
      <p:font typeface="Fira Sans Light" panose="020B0403050000020004" pitchFamily="34" charset="0"/>
      <p:regular r:id="rId20"/>
      <p:italic r:id="rId21"/>
    </p:embeddedFont>
    <p:embeddedFont>
      <p:font typeface="Fira Sans Medium" panose="020B0603050000020004" pitchFamily="34" charset="0"/>
      <p:regular r:id="rId22"/>
      <p:italic r:id="rId23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9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nmiguel, Andrea" initials="SA" lastIdx="6" clrIdx="6">
    <p:extLst>
      <p:ext uri="{19B8F6BF-5375-455C-9EA6-DF929625EA0E}">
        <p15:presenceInfo xmlns:p15="http://schemas.microsoft.com/office/powerpoint/2012/main" userId="S::andrea.sanmiguel@wolterskluwer.com::6aec7cfe-47a8-4009-8f33-364a4e827c27" providerId="AD"/>
      </p:ext>
    </p:extLst>
  </p:cmAuthor>
  <p:cmAuthor id="1" name="Dérogée - Pikaar, Annemarije" initials="D-PA" lastIdx="30" clrIdx="0"/>
  <p:cmAuthor id="2" name="Van Holten, Lauren" initials="VHL" lastIdx="8" clrIdx="1"/>
  <p:cmAuthor id="3" name="Griesheimer, Marlijn" initials="GM" lastIdx="10" clrIdx="2"/>
  <p:cmAuthor id="4" name="Annemarije Dérogée - Pikaar" initials="AD-P" lastIdx="18" clrIdx="3">
    <p:extLst>
      <p:ext uri="{19B8F6BF-5375-455C-9EA6-DF929625EA0E}">
        <p15:presenceInfo xmlns:p15="http://schemas.microsoft.com/office/powerpoint/2012/main" userId="S::annemarije.pikaar@wolterskluwer.com::e823b669-ef4b-4fb2-a1c3-605025644d85" providerId="AD"/>
      </p:ext>
    </p:extLst>
  </p:cmAuthor>
  <p:cmAuthor id="5" name="Joyal, Ann" initials="JA" lastIdx="8" clrIdx="4">
    <p:extLst>
      <p:ext uri="{19B8F6BF-5375-455C-9EA6-DF929625EA0E}">
        <p15:presenceInfo xmlns:p15="http://schemas.microsoft.com/office/powerpoint/2012/main" userId="S::ann.joyal@wolterskluwer.com::52391fff-4fc8-46a0-848a-4365b2d1904d" providerId="AD"/>
      </p:ext>
    </p:extLst>
  </p:cmAuthor>
  <p:cmAuthor id="6" name="Bonacum, Leslie" initials="BL" lastIdx="6" clrIdx="5">
    <p:extLst>
      <p:ext uri="{19B8F6BF-5375-455C-9EA6-DF929625EA0E}">
        <p15:presenceInfo xmlns:p15="http://schemas.microsoft.com/office/powerpoint/2012/main" userId="S::leslie.bonacum@wolterskluwer.com::f811aef6-6cfe-40f3-ba89-c9a9ad79c3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F0F0"/>
    <a:srgbClr val="E5202E"/>
    <a:srgbClr val="474747"/>
    <a:srgbClr val="EA8F00"/>
    <a:srgbClr val="940C72"/>
    <a:srgbClr val="241866"/>
    <a:srgbClr val="FBFBFD"/>
    <a:srgbClr val="FCFCFD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F16CB-E3F9-4E05-A670-313677AA3E61}" v="24" dt="2024-10-30T14:27:20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705"/>
  </p:normalViewPr>
  <p:slideViewPr>
    <p:cSldViewPr snapToGrid="0">
      <p:cViewPr varScale="1">
        <p:scale>
          <a:sx n="113" d="100"/>
          <a:sy n="113" d="100"/>
        </p:scale>
        <p:origin x="396" y="-96"/>
      </p:cViewPr>
      <p:guideLst>
        <p:guide orient="horz" pos="2159"/>
        <p:guide pos="39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meh, Holamatu" userId="ddeb76cd-79f8-4a96-af35-3d6bb51d5a93" providerId="ADAL" clId="{555F16CB-E3F9-4E05-A670-313677AA3E61}"/>
    <pc:docChg chg="custSel modSld modMainMaster">
      <pc:chgData name="Komeh, Holamatu" userId="ddeb76cd-79f8-4a96-af35-3d6bb51d5a93" providerId="ADAL" clId="{555F16CB-E3F9-4E05-A670-313677AA3E61}" dt="2024-10-30T15:01:11.300" v="124" actId="20577"/>
      <pc:docMkLst>
        <pc:docMk/>
      </pc:docMkLst>
      <pc:sldChg chg="modSp mod">
        <pc:chgData name="Komeh, Holamatu" userId="ddeb76cd-79f8-4a96-af35-3d6bb51d5a93" providerId="ADAL" clId="{555F16CB-E3F9-4E05-A670-313677AA3E61}" dt="2024-10-30T14:18:57.698" v="75"/>
        <pc:sldMkLst>
          <pc:docMk/>
          <pc:sldMk cId="399554693" sldId="256"/>
        </pc:sldMkLst>
        <pc:spChg chg="mod">
          <ac:chgData name="Komeh, Holamatu" userId="ddeb76cd-79f8-4a96-af35-3d6bb51d5a93" providerId="ADAL" clId="{555F16CB-E3F9-4E05-A670-313677AA3E61}" dt="2024-10-30T14:10:10.533" v="50" actId="113"/>
          <ac:spMkLst>
            <pc:docMk/>
            <pc:sldMk cId="399554693" sldId="256"/>
            <ac:spMk id="2" creationId="{31A0F8A7-FAB2-1249-8C29-6C6142757584}"/>
          </ac:spMkLst>
        </pc:spChg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399554693" sldId="256"/>
            <ac:spMk id="3" creationId="{7201128A-AF30-1949-AF80-9BD02D79ECA1}"/>
          </ac:spMkLst>
        </pc:spChg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399554693" sldId="256"/>
            <ac:spMk id="4" creationId="{FABDDFBD-A187-9046-93EB-86C83EE0452E}"/>
          </ac:spMkLst>
        </pc:spChg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399554693" sldId="256"/>
            <ac:spMk id="5" creationId="{18694D11-5B9A-5F48-A415-2FC04AA7E7C0}"/>
          </ac:spMkLst>
        </pc:spChg>
      </pc:sldChg>
      <pc:sldChg chg="modSp mod modClrScheme chgLayout">
        <pc:chgData name="Komeh, Holamatu" userId="ddeb76cd-79f8-4a96-af35-3d6bb51d5a93" providerId="ADAL" clId="{555F16CB-E3F9-4E05-A670-313677AA3E61}" dt="2024-10-30T15:00:28.418" v="120" actId="14100"/>
        <pc:sldMkLst>
          <pc:docMk/>
          <pc:sldMk cId="4142730189" sldId="270"/>
        </pc:sldMkLst>
        <pc:spChg chg="mod">
          <ac:chgData name="Komeh, Holamatu" userId="ddeb76cd-79f8-4a96-af35-3d6bb51d5a93" providerId="ADAL" clId="{555F16CB-E3F9-4E05-A670-313677AA3E61}" dt="2024-10-30T14:18:11.968" v="67" actId="26606"/>
          <ac:spMkLst>
            <pc:docMk/>
            <pc:sldMk cId="4142730189" sldId="270"/>
            <ac:spMk id="2" creationId="{81DF864A-56B6-428A-A7FB-7F026174F7EC}"/>
          </ac:spMkLst>
        </pc:spChg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4142730189" sldId="270"/>
            <ac:spMk id="3" creationId="{230A662E-DF4D-49DF-A635-CAFD3ED8C425}"/>
          </ac:spMkLst>
        </pc:spChg>
        <pc:spChg chg="mod ord">
          <ac:chgData name="Komeh, Holamatu" userId="ddeb76cd-79f8-4a96-af35-3d6bb51d5a93" providerId="ADAL" clId="{555F16CB-E3F9-4E05-A670-313677AA3E61}" dt="2024-10-30T14:18:57.698" v="75"/>
          <ac:spMkLst>
            <pc:docMk/>
            <pc:sldMk cId="4142730189" sldId="270"/>
            <ac:spMk id="4" creationId="{ACC219CD-5235-4DEB-80DD-8F9ECF208CAB}"/>
          </ac:spMkLst>
        </pc:spChg>
        <pc:spChg chg="mod">
          <ac:chgData name="Komeh, Holamatu" userId="ddeb76cd-79f8-4a96-af35-3d6bb51d5a93" providerId="ADAL" clId="{555F16CB-E3F9-4E05-A670-313677AA3E61}" dt="2024-10-30T15:00:28.418" v="120" actId="14100"/>
          <ac:spMkLst>
            <pc:docMk/>
            <pc:sldMk cId="4142730189" sldId="270"/>
            <ac:spMk id="5" creationId="{547AFD28-33E7-4E5D-AEF9-AA779CCF920B}"/>
          </ac:spMkLst>
        </pc:spChg>
      </pc:sldChg>
      <pc:sldChg chg="modSp mod modClrScheme chgLayout">
        <pc:chgData name="Komeh, Holamatu" userId="ddeb76cd-79f8-4a96-af35-3d6bb51d5a93" providerId="ADAL" clId="{555F16CB-E3F9-4E05-A670-313677AA3E61}" dt="2024-10-30T15:00:38.010" v="122" actId="20577"/>
        <pc:sldMkLst>
          <pc:docMk/>
          <pc:sldMk cId="1187282733" sldId="272"/>
        </pc:sldMkLst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1187282733" sldId="272"/>
            <ac:spMk id="2" creationId="{81DF864A-56B6-428A-A7FB-7F026174F7EC}"/>
          </ac:spMkLst>
        </pc:spChg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1187282733" sldId="272"/>
            <ac:spMk id="3" creationId="{230A662E-DF4D-49DF-A635-CAFD3ED8C425}"/>
          </ac:spMkLst>
        </pc:spChg>
        <pc:spChg chg="mod ord">
          <ac:chgData name="Komeh, Holamatu" userId="ddeb76cd-79f8-4a96-af35-3d6bb51d5a93" providerId="ADAL" clId="{555F16CB-E3F9-4E05-A670-313677AA3E61}" dt="2024-10-30T14:18:57.698" v="75"/>
          <ac:spMkLst>
            <pc:docMk/>
            <pc:sldMk cId="1187282733" sldId="272"/>
            <ac:spMk id="4" creationId="{ACC219CD-5235-4DEB-80DD-8F9ECF208CAB}"/>
          </ac:spMkLst>
        </pc:spChg>
        <pc:spChg chg="mod">
          <ac:chgData name="Komeh, Holamatu" userId="ddeb76cd-79f8-4a96-af35-3d6bb51d5a93" providerId="ADAL" clId="{555F16CB-E3F9-4E05-A670-313677AA3E61}" dt="2024-10-30T15:00:38.010" v="122" actId="20577"/>
          <ac:spMkLst>
            <pc:docMk/>
            <pc:sldMk cId="1187282733" sldId="272"/>
            <ac:spMk id="5" creationId="{547AFD28-33E7-4E5D-AEF9-AA779CCF920B}"/>
          </ac:spMkLst>
        </pc:spChg>
      </pc:sldChg>
      <pc:sldChg chg="modSp mod modClrScheme chgLayout">
        <pc:chgData name="Komeh, Holamatu" userId="ddeb76cd-79f8-4a96-af35-3d6bb51d5a93" providerId="ADAL" clId="{555F16CB-E3F9-4E05-A670-313677AA3E61}" dt="2024-10-30T15:01:11.300" v="124" actId="20577"/>
        <pc:sldMkLst>
          <pc:docMk/>
          <pc:sldMk cId="12391654" sldId="273"/>
        </pc:sldMkLst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12391654" sldId="273"/>
            <ac:spMk id="2" creationId="{81DF864A-56B6-428A-A7FB-7F026174F7EC}"/>
          </ac:spMkLst>
        </pc:spChg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12391654" sldId="273"/>
            <ac:spMk id="3" creationId="{230A662E-DF4D-49DF-A635-CAFD3ED8C425}"/>
          </ac:spMkLst>
        </pc:spChg>
        <pc:spChg chg="mod ord">
          <ac:chgData name="Komeh, Holamatu" userId="ddeb76cd-79f8-4a96-af35-3d6bb51d5a93" providerId="ADAL" clId="{555F16CB-E3F9-4E05-A670-313677AA3E61}" dt="2024-10-30T14:18:57.698" v="75"/>
          <ac:spMkLst>
            <pc:docMk/>
            <pc:sldMk cId="12391654" sldId="273"/>
            <ac:spMk id="4" creationId="{ACC219CD-5235-4DEB-80DD-8F9ECF208CAB}"/>
          </ac:spMkLst>
        </pc:spChg>
        <pc:spChg chg="mod">
          <ac:chgData name="Komeh, Holamatu" userId="ddeb76cd-79f8-4a96-af35-3d6bb51d5a93" providerId="ADAL" clId="{555F16CB-E3F9-4E05-A670-313677AA3E61}" dt="2024-10-30T15:01:11.300" v="124" actId="20577"/>
          <ac:spMkLst>
            <pc:docMk/>
            <pc:sldMk cId="12391654" sldId="273"/>
            <ac:spMk id="5" creationId="{547AFD28-33E7-4E5D-AEF9-AA779CCF920B}"/>
          </ac:spMkLst>
        </pc:spChg>
      </pc:sldChg>
      <pc:sldChg chg="modSp mod modClrScheme chgLayout">
        <pc:chgData name="Komeh, Holamatu" userId="ddeb76cd-79f8-4a96-af35-3d6bb51d5a93" providerId="ADAL" clId="{555F16CB-E3F9-4E05-A670-313677AA3E61}" dt="2024-10-30T14:18:57.698" v="75"/>
        <pc:sldMkLst>
          <pc:docMk/>
          <pc:sldMk cId="506884872" sldId="274"/>
        </pc:sldMkLst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506884872" sldId="274"/>
            <ac:spMk id="2" creationId="{81DF864A-56B6-428A-A7FB-7F026174F7EC}"/>
          </ac:spMkLst>
        </pc:spChg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506884872" sldId="274"/>
            <ac:spMk id="3" creationId="{230A662E-DF4D-49DF-A635-CAFD3ED8C425}"/>
          </ac:spMkLst>
        </pc:spChg>
        <pc:spChg chg="mod ord">
          <ac:chgData name="Komeh, Holamatu" userId="ddeb76cd-79f8-4a96-af35-3d6bb51d5a93" providerId="ADAL" clId="{555F16CB-E3F9-4E05-A670-313677AA3E61}" dt="2024-10-30T14:18:57.698" v="75"/>
          <ac:spMkLst>
            <pc:docMk/>
            <pc:sldMk cId="506884872" sldId="274"/>
            <ac:spMk id="4" creationId="{ACC219CD-5235-4DEB-80DD-8F9ECF208CAB}"/>
          </ac:spMkLst>
        </pc:spChg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506884872" sldId="274"/>
            <ac:spMk id="5" creationId="{547AFD28-33E7-4E5D-AEF9-AA779CCF920B}"/>
          </ac:spMkLst>
        </pc:spChg>
      </pc:sldChg>
      <pc:sldChg chg="modSp mod modClrScheme chgLayout">
        <pc:chgData name="Komeh, Holamatu" userId="ddeb76cd-79f8-4a96-af35-3d6bb51d5a93" providerId="ADAL" clId="{555F16CB-E3F9-4E05-A670-313677AA3E61}" dt="2024-10-30T14:18:57.698" v="75"/>
        <pc:sldMkLst>
          <pc:docMk/>
          <pc:sldMk cId="1161562720" sldId="275"/>
        </pc:sldMkLst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1161562720" sldId="275"/>
            <ac:spMk id="2" creationId="{81DF864A-56B6-428A-A7FB-7F026174F7EC}"/>
          </ac:spMkLst>
        </pc:spChg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1161562720" sldId="275"/>
            <ac:spMk id="3" creationId="{230A662E-DF4D-49DF-A635-CAFD3ED8C425}"/>
          </ac:spMkLst>
        </pc:spChg>
        <pc:spChg chg="mod ord">
          <ac:chgData name="Komeh, Holamatu" userId="ddeb76cd-79f8-4a96-af35-3d6bb51d5a93" providerId="ADAL" clId="{555F16CB-E3F9-4E05-A670-313677AA3E61}" dt="2024-10-30T14:18:57.698" v="75"/>
          <ac:spMkLst>
            <pc:docMk/>
            <pc:sldMk cId="1161562720" sldId="275"/>
            <ac:spMk id="4" creationId="{ACC219CD-5235-4DEB-80DD-8F9ECF208CAB}"/>
          </ac:spMkLst>
        </pc:spChg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1161562720" sldId="275"/>
            <ac:spMk id="5" creationId="{547AFD28-33E7-4E5D-AEF9-AA779CCF920B}"/>
          </ac:spMkLst>
        </pc:spChg>
      </pc:sldChg>
      <pc:sldChg chg="modSp mod setBg modClrScheme chgLayout">
        <pc:chgData name="Komeh, Holamatu" userId="ddeb76cd-79f8-4a96-af35-3d6bb51d5a93" providerId="ADAL" clId="{555F16CB-E3F9-4E05-A670-313677AA3E61}" dt="2024-10-30T15:00:04.252" v="118" actId="255"/>
        <pc:sldMkLst>
          <pc:docMk/>
          <pc:sldMk cId="1045266992" sldId="278"/>
        </pc:sldMkLst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1045266992" sldId="278"/>
            <ac:spMk id="2" creationId="{465457B3-8A15-457F-AA9D-762A393281E6}"/>
          </ac:spMkLst>
        </pc:spChg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1045266992" sldId="278"/>
            <ac:spMk id="3" creationId="{7D70A714-647E-4DA0-AB15-7A27663254B3}"/>
          </ac:spMkLst>
        </pc:spChg>
        <pc:spChg chg="mod ord">
          <ac:chgData name="Komeh, Holamatu" userId="ddeb76cd-79f8-4a96-af35-3d6bb51d5a93" providerId="ADAL" clId="{555F16CB-E3F9-4E05-A670-313677AA3E61}" dt="2024-10-30T14:18:57.698" v="75"/>
          <ac:spMkLst>
            <pc:docMk/>
            <pc:sldMk cId="1045266992" sldId="278"/>
            <ac:spMk id="4" creationId="{6F2BC5FB-B954-4E14-9FEC-CFA0812FC962}"/>
          </ac:spMkLst>
        </pc:spChg>
        <pc:spChg chg="mod">
          <ac:chgData name="Komeh, Holamatu" userId="ddeb76cd-79f8-4a96-af35-3d6bb51d5a93" providerId="ADAL" clId="{555F16CB-E3F9-4E05-A670-313677AA3E61}" dt="2024-10-30T15:00:04.252" v="118" actId="255"/>
          <ac:spMkLst>
            <pc:docMk/>
            <pc:sldMk cId="1045266992" sldId="278"/>
            <ac:spMk id="5" creationId="{6F0B5515-B1C8-4942-9C0D-391A6E4D1EA5}"/>
          </ac:spMkLst>
        </pc:spChg>
      </pc:sldChg>
      <pc:sldChg chg="modSp mod setBg modClrScheme setClrOvrMap chgLayout">
        <pc:chgData name="Komeh, Holamatu" userId="ddeb76cd-79f8-4a96-af35-3d6bb51d5a93" providerId="ADAL" clId="{555F16CB-E3F9-4E05-A670-313677AA3E61}" dt="2024-10-30T15:00:17.091" v="119" actId="14100"/>
        <pc:sldMkLst>
          <pc:docMk/>
          <pc:sldMk cId="4076964914" sldId="279"/>
        </pc:sldMkLst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4076964914" sldId="279"/>
            <ac:spMk id="2" creationId="{5EA31399-5CF2-45E0-A40F-9F3656A21CCB}"/>
          </ac:spMkLst>
        </pc:spChg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4076964914" sldId="279"/>
            <ac:spMk id="3" creationId="{24DE8430-BC39-449D-BE35-DD35F2813410}"/>
          </ac:spMkLst>
        </pc:spChg>
        <pc:spChg chg="mod ord">
          <ac:chgData name="Komeh, Holamatu" userId="ddeb76cd-79f8-4a96-af35-3d6bb51d5a93" providerId="ADAL" clId="{555F16CB-E3F9-4E05-A670-313677AA3E61}" dt="2024-10-30T14:18:57.698" v="75"/>
          <ac:spMkLst>
            <pc:docMk/>
            <pc:sldMk cId="4076964914" sldId="279"/>
            <ac:spMk id="4" creationId="{8A181B93-5266-434A-B36E-29984F193168}"/>
          </ac:spMkLst>
        </pc:spChg>
        <pc:spChg chg="mod">
          <ac:chgData name="Komeh, Holamatu" userId="ddeb76cd-79f8-4a96-af35-3d6bb51d5a93" providerId="ADAL" clId="{555F16CB-E3F9-4E05-A670-313677AA3E61}" dt="2024-10-30T15:00:17.091" v="119" actId="14100"/>
          <ac:spMkLst>
            <pc:docMk/>
            <pc:sldMk cId="4076964914" sldId="279"/>
            <ac:spMk id="5" creationId="{5B597AD1-2416-400D-9B56-C790E9A3D181}"/>
          </ac:spMkLst>
        </pc:spChg>
      </pc:sldChg>
      <pc:sldChg chg="modSp">
        <pc:chgData name="Komeh, Holamatu" userId="ddeb76cd-79f8-4a96-af35-3d6bb51d5a93" providerId="ADAL" clId="{555F16CB-E3F9-4E05-A670-313677AA3E61}" dt="2024-10-30T14:18:57.698" v="75"/>
        <pc:sldMkLst>
          <pc:docMk/>
          <pc:sldMk cId="1069261359" sldId="280"/>
        </pc:sldMkLst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1069261359" sldId="280"/>
            <ac:spMk id="2" creationId="{76D394DC-4480-290C-E814-E899848C0E54}"/>
          </ac:spMkLst>
        </pc:spChg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1069261359" sldId="280"/>
            <ac:spMk id="3" creationId="{E57DF872-F47D-B165-3536-B57A8E86E384}"/>
          </ac:spMkLst>
        </pc:spChg>
        <pc:spChg chg="mod">
          <ac:chgData name="Komeh, Holamatu" userId="ddeb76cd-79f8-4a96-af35-3d6bb51d5a93" providerId="ADAL" clId="{555F16CB-E3F9-4E05-A670-313677AA3E61}" dt="2024-10-30T14:18:57.698" v="75"/>
          <ac:spMkLst>
            <pc:docMk/>
            <pc:sldMk cId="1069261359" sldId="280"/>
            <ac:spMk id="4" creationId="{39B5FF2D-0ACA-BB7B-58B0-C800D5DF8BFD}"/>
          </ac:spMkLst>
        </pc:spChg>
      </pc:sldChg>
      <pc:sldMasterChg chg="setBg modSldLayout">
        <pc:chgData name="Komeh, Holamatu" userId="ddeb76cd-79f8-4a96-af35-3d6bb51d5a93" providerId="ADAL" clId="{555F16CB-E3F9-4E05-A670-313677AA3E61}" dt="2024-10-30T14:12:20.289" v="54"/>
        <pc:sldMasterMkLst>
          <pc:docMk/>
          <pc:sldMasterMk cId="4232283050" sldId="2147483648"/>
        </pc:sldMasterMkLst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2962520627" sldId="2147483649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1911812808" sldId="2147483650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1875960326" sldId="2147483660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3372323694" sldId="2147483665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362041084" sldId="2147483666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2682393952" sldId="2147483667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2099691225" sldId="2147483672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307752649" sldId="2147483677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1653665021" sldId="2147483678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2215016119" sldId="2147483679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3848182171" sldId="2147483680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2903149710" sldId="2147483681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478825161" sldId="2147483682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3959563539" sldId="2147483683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2566452755" sldId="2147483687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765799456" sldId="2147483688"/>
          </pc:sldLayoutMkLst>
        </pc:sldLayoutChg>
        <pc:sldLayoutChg chg="setBg">
          <pc:chgData name="Komeh, Holamatu" userId="ddeb76cd-79f8-4a96-af35-3d6bb51d5a93" providerId="ADAL" clId="{555F16CB-E3F9-4E05-A670-313677AA3E61}" dt="2024-10-30T14:12:20.289" v="54"/>
          <pc:sldLayoutMkLst>
            <pc:docMk/>
            <pc:sldMasterMk cId="4232283050" sldId="2147483648"/>
            <pc:sldLayoutMk cId="1752256251" sldId="214748368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324-399B-E044-B7AB-24BBE3670693}" type="datetimeFigureOut">
              <a:rPr lang="nl-NL" smtClean="0"/>
              <a:t>30-10-2024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9251E-53F1-FC41-8C35-4A7AA1F42D1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2916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26358-5A07-BF4D-A2AB-14C0FB991A39}" type="datetimeFigureOut">
              <a:rPr lang="en-US" smtClean="0"/>
              <a:t>10/30/2024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E482-F2E1-AE4E-B7AD-A6CBD907D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871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lucht, buiten, bewolkt, wolken&#10;&#10;Automatisch gegenereerde beschrijving">
            <a:extLst>
              <a:ext uri="{FF2B5EF4-FFF2-40B4-BE49-F238E27FC236}">
                <a16:creationId xmlns:a16="http://schemas.microsoft.com/office/drawing/2014/main" id="{6B5BA320-84EF-334E-B079-B91F9A734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FD0299-3326-514C-A057-970DEBA2737C}"/>
              </a:ext>
            </a:extLst>
          </p:cNvPr>
          <p:cNvSpPr/>
          <p:nvPr userDrawn="1"/>
        </p:nvSpPr>
        <p:spPr>
          <a:xfrm>
            <a:off x="269999" y="270000"/>
            <a:ext cx="3888000" cy="62902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B00E48-EBE5-0B43-AC32-EE894A28D8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000" y="828000"/>
            <a:ext cx="3528000" cy="3105212"/>
          </a:xfrm>
        </p:spPr>
        <p:txBody>
          <a:bodyPr anchor="t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7F21F19-4F43-6C45-9494-C627529F2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556590" y="583320"/>
            <a:ext cx="3320085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C33C15C-D123-0346-B8DD-28013EEB1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710" y="5887944"/>
            <a:ext cx="1991610" cy="532320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60E1BF-F690-E746-877D-E0673CFCF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4026844"/>
            <a:ext cx="3527425" cy="532320"/>
          </a:xfrm>
        </p:spPr>
        <p:txBody>
          <a:bodyPr/>
          <a:lstStyle>
            <a:lvl1pPr marL="40639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presenter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9C3C4B7E-546B-443E-8BBF-73CB2B6C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360" y="7100174"/>
            <a:ext cx="652895" cy="122430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C0B4F9-A29A-4AE5-80F2-159A8226015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7425" y="4646601"/>
            <a:ext cx="3528000" cy="365125"/>
          </a:xfrm>
        </p:spPr>
        <p:txBody>
          <a:bodyPr vert="horz" lIns="90000" tIns="46800" rIns="90000" bIns="46800" rtlCol="0">
            <a:noAutofit/>
          </a:bodyPr>
          <a:lstStyle>
            <a:lvl1pPr>
              <a:defRPr lang="en-GB" sz="1800" b="0" i="0" smtClean="0">
                <a:solidFill>
                  <a:schemeClr val="bg1"/>
                </a:solidFill>
                <a:latin typeface="+mn-lt"/>
              </a:defRPr>
            </a:lvl1pPr>
          </a:lstStyle>
          <a:p>
            <a:pPr marL="40639">
              <a:spcBef>
                <a:spcPct val="20000"/>
              </a:spcBef>
              <a:buClr>
                <a:schemeClr val="tx1"/>
              </a:buClr>
              <a:buFont typeface="Wingdings" charset="2"/>
              <a:buNone/>
            </a:pPr>
            <a:fld id="{3E1DD220-2630-4244-B30B-384416714A2B}" type="datetime4">
              <a:rPr lang="nl-NL" smtClean="0"/>
              <a:t>30 oktober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52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Righ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F75433A9-6085-F345-BD0B-59DB1371D7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2E30200-70AA-5842-B236-9E5044E5819C}"/>
              </a:ext>
            </a:extLst>
          </p:cNvPr>
          <p:cNvSpPr/>
          <p:nvPr userDrawn="1"/>
        </p:nvSpPr>
        <p:spPr>
          <a:xfrm flipH="1">
            <a:off x="269999" y="242173"/>
            <a:ext cx="3763196" cy="63618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457202"/>
            <a:ext cx="3619523" cy="59483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9E14C72A-BD5F-014C-91B2-04B8EE37AED9}"/>
              </a:ext>
            </a:extLst>
          </p:cNvPr>
          <p:cNvCxnSpPr>
            <a:cxnSpLocks/>
          </p:cNvCxnSpPr>
          <p:nvPr userDrawn="1"/>
        </p:nvCxnSpPr>
        <p:spPr>
          <a:xfrm flipH="1">
            <a:off x="4209698" y="270000"/>
            <a:ext cx="770954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39DF711-038B-4A60-989B-17AF28CD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C2B5B962-88D4-904E-B4D6-0E01D29ED270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352E1-609D-4C35-BB4D-8EEA69F83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72360" y="7100174"/>
            <a:ext cx="652895" cy="122430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9236F9D-60FD-49D6-A1E1-F8030E40D4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9999" y="452471"/>
            <a:ext cx="7709545" cy="5948325"/>
          </a:xfrm>
        </p:spPr>
        <p:txBody>
          <a:bodyPr numCol="1" spcCol="288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501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457202"/>
            <a:ext cx="7799548" cy="59483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9E14C72A-BD5F-014C-91B2-04B8EE37AED9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01" y="270000"/>
            <a:ext cx="7709547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111A36B-1D84-3F45-B752-2BD8717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360" y="6405556"/>
            <a:ext cx="652895" cy="365125"/>
          </a:xfrm>
        </p:spPr>
        <p:txBody>
          <a:bodyPr/>
          <a:lstStyle/>
          <a:p>
            <a:fld id="{C3C3236D-FB65-584A-8227-5A449D06E6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94192414-DACB-BC4D-A1FF-213F12AF1588}"/>
              </a:ext>
            </a:extLst>
          </p:cNvPr>
          <p:cNvCxnSpPr>
            <a:cxnSpLocks/>
          </p:cNvCxnSpPr>
          <p:nvPr userDrawn="1"/>
        </p:nvCxnSpPr>
        <p:spPr>
          <a:xfrm flipH="1">
            <a:off x="8156843" y="270000"/>
            <a:ext cx="376319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92E4B19-C3C5-477D-A35C-2AA53061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FD1834F2-6903-D84B-96FE-F3F992FF1BE7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7CF053A-6021-453F-B722-746CF3327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1908" y="452471"/>
            <a:ext cx="3777636" cy="59483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14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lumn Righ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F75433A9-6085-F345-BD0B-59DB1371D7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2E30200-70AA-5842-B236-9E5044E5819C}"/>
              </a:ext>
            </a:extLst>
          </p:cNvPr>
          <p:cNvSpPr/>
          <p:nvPr userDrawn="1"/>
        </p:nvSpPr>
        <p:spPr>
          <a:xfrm flipH="1">
            <a:off x="8156843" y="242173"/>
            <a:ext cx="3763196" cy="63618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457202"/>
            <a:ext cx="7799548" cy="59483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9E14C72A-BD5F-014C-91B2-04B8EE37AED9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01" y="270000"/>
            <a:ext cx="770954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111A36B-1D84-3F45-B752-2BD8717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360" y="6405556"/>
            <a:ext cx="652895" cy="365125"/>
          </a:xfrm>
        </p:spPr>
        <p:txBody>
          <a:bodyPr/>
          <a:lstStyle/>
          <a:p>
            <a:fld id="{C3C3236D-FB65-584A-8227-5A449D06E6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704A2C60-B4DC-476B-BC7E-FFA5CCB9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8E2F02B1-F008-5F40-B1C9-58060BDB2303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A755DAC-FA9F-40B6-95AF-8665158A1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3488" y="452471"/>
            <a:ext cx="3546056" cy="59483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8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Clas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44140D7-7F69-F24C-9311-946228AF67B5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01" y="270000"/>
            <a:ext cx="1164924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457202"/>
            <a:ext cx="11739244" cy="8100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236D-FB65-584A-8227-5A449D06E6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BAB2E3C-A33F-4057-8719-E207AC47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114C714C-2A8A-554C-B8A7-C1E99649FFF0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E16A613-6BD5-47A6-9D06-F112AA0D9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999" y="1449648"/>
            <a:ext cx="11669545" cy="4951148"/>
          </a:xfrm>
        </p:spPr>
        <p:txBody>
          <a:bodyPr numCol="1" spcCol="288000"/>
          <a:lstStyle>
            <a:lvl1pPr marL="40639" indent="0">
              <a:buNone/>
              <a:defRPr sz="2000"/>
            </a:lvl1pPr>
            <a:lvl2pPr marL="426709" indent="0">
              <a:buNone/>
              <a:defRPr sz="2000"/>
            </a:lvl2pPr>
            <a:lvl3pPr marL="804652" indent="0">
              <a:buNone/>
              <a:defRPr sz="2000"/>
            </a:lvl3pPr>
            <a:lvl4pPr marL="1170403" indent="0">
              <a:buNone/>
              <a:defRPr sz="2000"/>
            </a:lvl4pPr>
            <a:lvl5pPr marL="15372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5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Class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0B27056-2B2A-4C4C-B17A-61F88F896D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44140D7-7F69-F24C-9311-946228AF67B5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01" y="270000"/>
            <a:ext cx="1164924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457202"/>
            <a:ext cx="11739244" cy="8100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236D-FB65-584A-8227-5A449D06E6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8364D4D-56B7-4955-8529-5E990CD7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81DE1EF1-73B4-8646-BA28-293AC7ED761E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0EC76C4-9C68-44A1-9A54-F0F33891EB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999" y="1449648"/>
            <a:ext cx="11669545" cy="4951148"/>
          </a:xfrm>
        </p:spPr>
        <p:txBody>
          <a:bodyPr numCol="1" spcCol="288000"/>
          <a:lstStyle>
            <a:lvl1pPr marL="40639" indent="0">
              <a:buNone/>
              <a:defRPr sz="2000"/>
            </a:lvl1pPr>
            <a:lvl2pPr marL="426709" indent="0">
              <a:buNone/>
              <a:defRPr sz="2000"/>
            </a:lvl2pPr>
            <a:lvl3pPr marL="804652" indent="0">
              <a:buNone/>
              <a:defRPr sz="2000"/>
            </a:lvl3pPr>
            <a:lvl4pPr marL="1170403" indent="0">
              <a:buNone/>
              <a:defRPr sz="2000"/>
            </a:lvl4pPr>
            <a:lvl5pPr marL="15372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645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Classic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478719A-76E5-1B4A-8F5A-956A46716EF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44140D7-7F69-F24C-9311-946228AF67B5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01" y="270000"/>
            <a:ext cx="1164924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457202"/>
            <a:ext cx="11739244" cy="8100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DCEE8F7-AF25-4F26-B478-034CF7BA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91737AF3-D78C-A54E-9D60-2B6E4EE43B0C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66555B0-F509-48D7-936A-825BCCB959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999" y="1449648"/>
            <a:ext cx="11669545" cy="4951148"/>
          </a:xfrm>
        </p:spPr>
        <p:txBody>
          <a:bodyPr numCol="1" spcCol="288000"/>
          <a:lstStyle>
            <a:lvl1pPr marL="40639" indent="0">
              <a:buNone/>
              <a:defRPr sz="2000">
                <a:solidFill>
                  <a:schemeClr val="bg1"/>
                </a:solidFill>
              </a:defRPr>
            </a:lvl1pPr>
            <a:lvl2pPr marL="426709" indent="0">
              <a:buNone/>
              <a:defRPr sz="2000">
                <a:solidFill>
                  <a:schemeClr val="bg1"/>
                </a:solidFill>
              </a:defRPr>
            </a:lvl2pPr>
            <a:lvl3pPr marL="804652" indent="0">
              <a:buNone/>
              <a:defRPr sz="2000">
                <a:solidFill>
                  <a:schemeClr val="bg1"/>
                </a:solidFill>
              </a:defRPr>
            </a:lvl3pPr>
            <a:lvl4pPr marL="1170403" indent="0">
              <a:buNone/>
              <a:defRPr sz="2000">
                <a:solidFill>
                  <a:schemeClr val="bg1"/>
                </a:solidFill>
              </a:defRPr>
            </a:lvl4pPr>
            <a:lvl5pPr marL="15372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563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44140D7-7F69-F24C-9311-946228AF67B5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01" y="270000"/>
            <a:ext cx="11649244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457202"/>
            <a:ext cx="11739244" cy="8100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236D-FB65-584A-8227-5A449D06E6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A350EC0-E12B-4A64-93EC-A93DE9E3B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4BA84032-0D06-184D-8A1D-A1411C4BF6A2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AED5535-CA66-4EA3-A154-2C0049301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999" y="1449648"/>
            <a:ext cx="5743931" cy="4951148"/>
          </a:xfrm>
        </p:spPr>
        <p:txBody>
          <a:bodyPr/>
          <a:lstStyle>
            <a:lvl1pPr marL="40639" indent="0">
              <a:buNone/>
              <a:defRPr sz="2000"/>
            </a:lvl1pPr>
            <a:lvl2pPr marL="426709" indent="0">
              <a:buNone/>
              <a:defRPr sz="2000"/>
            </a:lvl2pPr>
            <a:lvl3pPr marL="804652" indent="0">
              <a:buNone/>
              <a:defRPr sz="2000"/>
            </a:lvl3pPr>
            <a:lvl4pPr marL="1170403" indent="0">
              <a:buNone/>
              <a:defRPr sz="2000"/>
            </a:lvl4pPr>
            <a:lvl5pPr marL="15372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633625F-722B-4838-A582-C675E0BA77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6123" y="1449648"/>
            <a:ext cx="5743931" cy="4951148"/>
          </a:xfrm>
        </p:spPr>
        <p:txBody>
          <a:bodyPr/>
          <a:lstStyle>
            <a:lvl1pPr marL="40639" indent="0">
              <a:buNone/>
              <a:defRPr sz="2000"/>
            </a:lvl1pPr>
            <a:lvl2pPr marL="426709" indent="0">
              <a:buNone/>
              <a:defRPr sz="2000"/>
            </a:lvl2pPr>
            <a:lvl3pPr marL="804652" indent="0">
              <a:buNone/>
              <a:defRPr sz="2000"/>
            </a:lvl3pPr>
            <a:lvl4pPr marL="1170403" indent="0">
              <a:buNone/>
              <a:defRPr sz="2000"/>
            </a:lvl4pPr>
            <a:lvl5pPr marL="15372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2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Clas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457202"/>
            <a:ext cx="11739244" cy="80999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236D-FB65-584A-8227-5A449D06E6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9E14C72A-BD5F-014C-91B2-04B8EE37AED9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01" y="270000"/>
            <a:ext cx="1164924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63AB7FD-4696-447D-A3F7-F81F9661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2946A984-E52B-914B-B86E-56C7DCD90FA1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A50BEBF-4578-48DE-BB23-4C41FFEEA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999" y="1449648"/>
            <a:ext cx="3853197" cy="4951148"/>
          </a:xfrm>
        </p:spPr>
        <p:txBody>
          <a:bodyPr/>
          <a:lstStyle>
            <a:lvl1pPr marL="40639" indent="0">
              <a:buNone/>
              <a:defRPr sz="1600"/>
            </a:lvl1pPr>
            <a:lvl2pPr marL="426709" indent="0">
              <a:buNone/>
              <a:defRPr sz="1600"/>
            </a:lvl2pPr>
            <a:lvl3pPr marL="804652" indent="0">
              <a:buNone/>
              <a:defRPr sz="1600"/>
            </a:lvl3pPr>
            <a:lvl4pPr marL="1170403" indent="0">
              <a:buNone/>
              <a:defRPr sz="1600"/>
            </a:lvl4pPr>
            <a:lvl5pPr marL="15372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CECA684-A09C-4E74-B8FE-1100C18EF4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9896" y="1449648"/>
            <a:ext cx="3853197" cy="4951148"/>
          </a:xfrm>
        </p:spPr>
        <p:txBody>
          <a:bodyPr/>
          <a:lstStyle>
            <a:lvl1pPr marL="40639" indent="0">
              <a:buNone/>
              <a:defRPr sz="1600"/>
            </a:lvl1pPr>
            <a:lvl2pPr marL="426709" indent="0">
              <a:buNone/>
              <a:defRPr sz="1600"/>
            </a:lvl2pPr>
            <a:lvl3pPr marL="804652" indent="0">
              <a:buNone/>
              <a:defRPr sz="1600"/>
            </a:lvl3pPr>
            <a:lvl4pPr marL="1170403" indent="0">
              <a:buNone/>
              <a:defRPr sz="1600"/>
            </a:lvl4pPr>
            <a:lvl5pPr marL="15372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8EBF1D7-4269-40CF-9F1E-18EE3056EB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66047" y="1449648"/>
            <a:ext cx="3853197" cy="4951148"/>
          </a:xfrm>
        </p:spPr>
        <p:txBody>
          <a:bodyPr/>
          <a:lstStyle>
            <a:lvl1pPr marL="40639" indent="0">
              <a:buNone/>
              <a:defRPr sz="1600"/>
            </a:lvl1pPr>
            <a:lvl2pPr marL="426709" indent="0">
              <a:buNone/>
              <a:defRPr sz="1600"/>
            </a:lvl2pPr>
            <a:lvl3pPr marL="804652" indent="0">
              <a:buNone/>
              <a:defRPr sz="1600"/>
            </a:lvl3pPr>
            <a:lvl4pPr marL="1170403" indent="0">
              <a:buNone/>
              <a:defRPr sz="1600"/>
            </a:lvl4pPr>
            <a:lvl5pPr marL="15372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66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persoon, elektronica, computer&#10;&#10;Automatisch gegenereerde beschrijving">
            <a:extLst>
              <a:ext uri="{FF2B5EF4-FFF2-40B4-BE49-F238E27FC236}">
                <a16:creationId xmlns:a16="http://schemas.microsoft.com/office/drawing/2014/main" id="{8624755B-18FF-054C-92EC-E8A8F51B4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FD7A06EA-B3BF-8F42-B491-83F4376AAFDE}"/>
              </a:ext>
            </a:extLst>
          </p:cNvPr>
          <p:cNvSpPr/>
          <p:nvPr userDrawn="1"/>
        </p:nvSpPr>
        <p:spPr>
          <a:xfrm>
            <a:off x="269999" y="270000"/>
            <a:ext cx="3888000" cy="6290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C20C8E7-FD51-8B4B-9A42-0866A47C0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000" y="828000"/>
            <a:ext cx="3492000" cy="3067096"/>
          </a:xfrm>
        </p:spPr>
        <p:txBody>
          <a:bodyPr anchor="t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8CDED0B0-D0EC-1542-A444-2DB61AA669AA}"/>
              </a:ext>
            </a:extLst>
          </p:cNvPr>
          <p:cNvCxnSpPr>
            <a:cxnSpLocks/>
          </p:cNvCxnSpPr>
          <p:nvPr userDrawn="1"/>
        </p:nvCxnSpPr>
        <p:spPr>
          <a:xfrm flipH="1">
            <a:off x="556590" y="583320"/>
            <a:ext cx="332008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F1779F4C-9117-2047-972E-FCBC575E4D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291" y="6019104"/>
            <a:ext cx="1730447" cy="270000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E417079A-3EB4-41BD-AACC-E265AAB544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72360" y="7100174"/>
            <a:ext cx="652895" cy="122430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2CABFEE2-090F-4DBF-B917-B8A8DF3B10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4026844"/>
            <a:ext cx="3527425" cy="532320"/>
          </a:xfrm>
        </p:spPr>
        <p:txBody>
          <a:bodyPr/>
          <a:lstStyle>
            <a:lvl1pPr marL="40639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presenter</a:t>
            </a:r>
          </a:p>
        </p:txBody>
      </p:sp>
      <p:sp>
        <p:nvSpPr>
          <p:cNvPr id="20" name="Date Placeholder 5">
            <a:extLst>
              <a:ext uri="{FF2B5EF4-FFF2-40B4-BE49-F238E27FC236}">
                <a16:creationId xmlns:a16="http://schemas.microsoft.com/office/drawing/2014/main" id="{DF3F209C-F1A6-430C-B56A-3E921A1AA53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7425" y="4646601"/>
            <a:ext cx="3528000" cy="365125"/>
          </a:xfrm>
        </p:spPr>
        <p:txBody>
          <a:bodyPr vert="horz" lIns="90000" tIns="46800" rIns="90000" bIns="46800" rtlCol="0">
            <a:noAutofit/>
          </a:bodyPr>
          <a:lstStyle>
            <a:lvl1pPr>
              <a:defRPr lang="en-GB" sz="18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 marL="40639">
              <a:spcBef>
                <a:spcPct val="20000"/>
              </a:spcBef>
              <a:buClr>
                <a:schemeClr val="tx1"/>
              </a:buClr>
              <a:buFont typeface="Wingdings" charset="2"/>
              <a:buNone/>
            </a:pPr>
            <a:fld id="{49F050D3-5D37-5F44-80D5-9E023F9981D6}" type="datetime4">
              <a:rPr lang="nl-NL" smtClean="0"/>
              <a:t>30 oktober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96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9C398F4-AAA3-8743-BA6B-413CF7225D4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360" y="6405556"/>
            <a:ext cx="6528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4FA421-BB39-9849-8E54-93B1CC1A9609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01" y="270000"/>
            <a:ext cx="376319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DB9597B-D516-1D49-8A5C-EDC1FFB5510A}"/>
              </a:ext>
            </a:extLst>
          </p:cNvPr>
          <p:cNvCxnSpPr>
            <a:cxnSpLocks/>
          </p:cNvCxnSpPr>
          <p:nvPr userDrawn="1"/>
        </p:nvCxnSpPr>
        <p:spPr>
          <a:xfrm flipH="1">
            <a:off x="4209698" y="270000"/>
            <a:ext cx="7709547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3D56A6D-1BB7-45F3-BA28-51050B26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0C067BB6-651F-4C4F-A70F-81445629D0DD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18D115B-82A0-493B-8443-5219C9058C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0000" y="452459"/>
            <a:ext cx="7709546" cy="5948325"/>
          </a:xfrm>
        </p:spPr>
        <p:txBody>
          <a:bodyPr/>
          <a:lstStyle>
            <a:lvl1pPr>
              <a:buClr>
                <a:schemeClr val="bg1"/>
              </a:buClr>
              <a:defRPr sz="3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3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69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000" y="457199"/>
            <a:ext cx="3853196" cy="5948343"/>
          </a:xfrm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360" y="6405556"/>
            <a:ext cx="6528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4FA421-BB39-9849-8E54-93B1CC1A9609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01" y="270000"/>
            <a:ext cx="3763195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DB9597B-D516-1D49-8A5C-EDC1FFB5510A}"/>
              </a:ext>
            </a:extLst>
          </p:cNvPr>
          <p:cNvCxnSpPr>
            <a:cxnSpLocks/>
          </p:cNvCxnSpPr>
          <p:nvPr userDrawn="1"/>
        </p:nvCxnSpPr>
        <p:spPr>
          <a:xfrm flipH="1">
            <a:off x="4209698" y="270000"/>
            <a:ext cx="770954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86E9DD7-9310-428B-8E41-C29B52E6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EA6E5B1B-7F54-E84C-80E4-A17D7C2DED5F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06106E3-9136-473D-987E-DAB31FB5D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9999" y="452471"/>
            <a:ext cx="7709545" cy="59483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81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9C398F4-AAA3-8743-BA6B-413CF7225D4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360" y="6405556"/>
            <a:ext cx="6528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4FA421-BB39-9849-8E54-93B1CC1A9609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01" y="270000"/>
            <a:ext cx="376319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DB9597B-D516-1D49-8A5C-EDC1FFB5510A}"/>
              </a:ext>
            </a:extLst>
          </p:cNvPr>
          <p:cNvCxnSpPr>
            <a:cxnSpLocks/>
          </p:cNvCxnSpPr>
          <p:nvPr userDrawn="1"/>
        </p:nvCxnSpPr>
        <p:spPr>
          <a:xfrm flipH="1">
            <a:off x="4209698" y="270000"/>
            <a:ext cx="7709547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D9B8EDF-B8ED-431B-BBDE-DCCEAF24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CB2F0928-6CAE-6741-AA54-CE8A914692D8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5EACA59-A5DD-4CED-A488-2D2E55543E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9999" y="452471"/>
            <a:ext cx="7709545" cy="594832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79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9C398F4-AAA3-8743-BA6B-413CF7225D4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360" y="6405556"/>
            <a:ext cx="6528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4FA421-BB39-9849-8E54-93B1CC1A9609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01" y="270000"/>
            <a:ext cx="376319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DB9597B-D516-1D49-8A5C-EDC1FFB5510A}"/>
              </a:ext>
            </a:extLst>
          </p:cNvPr>
          <p:cNvCxnSpPr>
            <a:cxnSpLocks/>
          </p:cNvCxnSpPr>
          <p:nvPr userDrawn="1"/>
        </p:nvCxnSpPr>
        <p:spPr>
          <a:xfrm flipH="1">
            <a:off x="4209698" y="270000"/>
            <a:ext cx="7709547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7444D787-0B1D-431B-AE50-90D8C0D1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CCB4D83A-2960-E04A-B276-E383D9572EEE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FDA3539-81C5-457A-983A-07AFEA3334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9999" y="452471"/>
            <a:ext cx="7709545" cy="59483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232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236D-FB65-584A-8227-5A449D06E6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9E14C72A-BD5F-014C-91B2-04B8EE37AED9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01" y="270000"/>
            <a:ext cx="376319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44140D7-7F69-F24C-9311-946228AF67B5}"/>
              </a:ext>
            </a:extLst>
          </p:cNvPr>
          <p:cNvCxnSpPr>
            <a:cxnSpLocks/>
          </p:cNvCxnSpPr>
          <p:nvPr userDrawn="1"/>
        </p:nvCxnSpPr>
        <p:spPr>
          <a:xfrm flipH="1">
            <a:off x="4209698" y="270000"/>
            <a:ext cx="7709547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7A3F9B8-8151-42C5-AC4E-33511D5C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217592E9-39FF-9441-941A-7982CD5A61AD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84F72BD-DA43-4A69-A418-69FBBA3596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9999" y="452454"/>
            <a:ext cx="3763197" cy="59483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899DE5B-EC0B-402E-93B0-E813EC97F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83495" y="452454"/>
            <a:ext cx="3763197" cy="59483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4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box rectangle and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236D-FB65-584A-8227-5A449D06E6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9E14C72A-BD5F-014C-91B2-04B8EE37AED9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01" y="270000"/>
            <a:ext cx="376319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44140D7-7F69-F24C-9311-946228AF67B5}"/>
              </a:ext>
            </a:extLst>
          </p:cNvPr>
          <p:cNvCxnSpPr>
            <a:cxnSpLocks/>
          </p:cNvCxnSpPr>
          <p:nvPr userDrawn="1"/>
        </p:nvCxnSpPr>
        <p:spPr>
          <a:xfrm flipH="1">
            <a:off x="4209698" y="270000"/>
            <a:ext cx="7709547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41AD555B-7087-E94A-8A0E-505C7A2EB0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10050" y="4249731"/>
            <a:ext cx="2155825" cy="2155825"/>
          </a:xfrm>
          <a:prstGeom prst="ellipse">
            <a:avLst/>
          </a:prstGeom>
        </p:spPr>
        <p:txBody>
          <a:bodyPr/>
          <a:lstStyle>
            <a:lvl1pPr marL="40639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4" name="Tijdelijke aanduiding voor afbeelding 12">
            <a:extLst>
              <a:ext uri="{FF2B5EF4-FFF2-40B4-BE49-F238E27FC236}">
                <a16:creationId xmlns:a16="http://schemas.microsoft.com/office/drawing/2014/main" id="{0C0202CD-DC78-3B42-84A0-251499FCEF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86384" y="4249731"/>
            <a:ext cx="2155825" cy="2155825"/>
          </a:xfrm>
          <a:prstGeom prst="ellipse">
            <a:avLst/>
          </a:prstGeom>
        </p:spPr>
        <p:txBody>
          <a:bodyPr/>
          <a:lstStyle>
            <a:lvl1pPr marL="40639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5" name="Tijdelijke aanduiding voor afbeelding 12">
            <a:extLst>
              <a:ext uri="{FF2B5EF4-FFF2-40B4-BE49-F238E27FC236}">
                <a16:creationId xmlns:a16="http://schemas.microsoft.com/office/drawing/2014/main" id="{2CAFB808-6F98-9D4A-9622-86D529A925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63594" y="4249731"/>
            <a:ext cx="2155825" cy="2155825"/>
          </a:xfrm>
          <a:prstGeom prst="ellipse">
            <a:avLst/>
          </a:prstGeom>
        </p:spPr>
        <p:txBody>
          <a:bodyPr/>
          <a:lstStyle>
            <a:lvl1pPr marL="40639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9B7D7813-9A3E-4ADB-B383-229C5A76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15E33CD6-5285-B844-9D03-DCF994A37351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74703C68-C75B-D948-94CB-E927B9C1F9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10050" y="537197"/>
            <a:ext cx="7708900" cy="3429161"/>
          </a:xfrm>
        </p:spPr>
        <p:txBody>
          <a:bodyPr/>
          <a:lstStyle>
            <a:lvl1pPr marL="40639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5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F75433A9-6085-F345-BD0B-59DB1371D7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0DC1CC7-92F4-1947-B720-38011EFC0042}"/>
              </a:ext>
            </a:extLst>
          </p:cNvPr>
          <p:cNvSpPr/>
          <p:nvPr userDrawn="1"/>
        </p:nvSpPr>
        <p:spPr>
          <a:xfrm>
            <a:off x="4209698" y="242172"/>
            <a:ext cx="7709547" cy="63967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236D-FB65-584A-8227-5A449D06E6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9E14C72A-BD5F-014C-91B2-04B8EE37AED9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01" y="270000"/>
            <a:ext cx="3763195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FD9711A-22AE-48B2-A0CA-0A49DC8A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615" y="7128000"/>
            <a:ext cx="2743200" cy="94603"/>
          </a:xfrm>
        </p:spPr>
        <p:txBody>
          <a:bodyPr/>
          <a:lstStyle>
            <a:lvl1pPr>
              <a:defRPr>
                <a:solidFill>
                  <a:srgbClr val="F0F0F0"/>
                </a:solidFill>
              </a:defRPr>
            </a:lvl1pPr>
          </a:lstStyle>
          <a:p>
            <a:fld id="{BB5D74CA-1217-A845-81D3-07D5326581C8}" type="datetime4">
              <a:rPr lang="nl-NL" smtClean="0"/>
              <a:t>30 oktober 2024</a:t>
            </a:fld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80EF691-A648-401C-8BD5-3B6CBC73B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3975" y="452471"/>
            <a:ext cx="7455569" cy="5948325"/>
          </a:xfrm>
        </p:spPr>
        <p:txBody>
          <a:bodyPr numCol="1" spcCol="288000"/>
          <a:lstStyle>
            <a:lvl1pPr marL="383539" indent="-342900">
              <a:buFont typeface="Arial" panose="020B0604020202020204" pitchFamily="34" charset="0"/>
              <a:buChar char="•"/>
              <a:defRPr sz="2400"/>
            </a:lvl1pPr>
            <a:lvl2pPr marL="769609" indent="-342900">
              <a:buFont typeface="Arial" panose="020B0604020202020204" pitchFamily="34" charset="0"/>
              <a:buChar char="•"/>
              <a:defRPr sz="2400"/>
            </a:lvl2pPr>
            <a:lvl3pPr marL="1147552" indent="-342900">
              <a:buFont typeface="Arial" panose="020B0604020202020204" pitchFamily="34" charset="0"/>
              <a:buChar char="•"/>
              <a:defRPr sz="2400"/>
            </a:lvl3pPr>
            <a:lvl4pPr marL="1513303" indent="-342900">
              <a:buFont typeface="Arial" panose="020B0604020202020204" pitchFamily="34" charset="0"/>
              <a:buChar char="•"/>
              <a:defRPr sz="2400"/>
            </a:lvl4pPr>
            <a:lvl5pPr marL="1880100" indent="-342900"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39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" y="457202"/>
            <a:ext cx="3855159" cy="5948354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000" y="457202"/>
            <a:ext cx="7709547" cy="594835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360" y="6405556"/>
            <a:ext cx="6528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C3C3236D-FB65-584A-8227-5A449D06E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C65E-4FA6-47FC-8017-C637F4D7B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615" y="640555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1200" smtClean="0"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DC217C59-85DB-C846-9E8B-DA942FBE52F7}" type="datetime4">
              <a:rPr lang="nl-NL" smtClean="0"/>
              <a:t>30 oktober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2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2" r:id="rId3"/>
    <p:sldLayoutId id="2147483650" r:id="rId4"/>
    <p:sldLayoutId id="2147483688" r:id="rId5"/>
    <p:sldLayoutId id="2147483665" r:id="rId6"/>
    <p:sldLayoutId id="2147483666" r:id="rId7"/>
    <p:sldLayoutId id="2147483689" r:id="rId8"/>
    <p:sldLayoutId id="2147483667" r:id="rId9"/>
    <p:sldLayoutId id="2147483679" r:id="rId10"/>
    <p:sldLayoutId id="2147483681" r:id="rId11"/>
    <p:sldLayoutId id="2147483680" r:id="rId12"/>
    <p:sldLayoutId id="2147483677" r:id="rId13"/>
    <p:sldLayoutId id="2147483687" r:id="rId14"/>
    <p:sldLayoutId id="2147483683" r:id="rId15"/>
    <p:sldLayoutId id="2147483682" r:id="rId16"/>
    <p:sldLayoutId id="2147483678" r:id="rId17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Fira Sans Light" panose="020B0403050000020004" pitchFamily="34" charset="0"/>
          <a:cs typeface="+mj-cs"/>
        </a:defRPr>
      </a:lvl1pPr>
    </p:titleStyle>
    <p:bodyStyle>
      <a:lvl1pPr marL="406390" indent="-365751" algn="l" defTabSz="609585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+mn-lt"/>
          <a:ea typeface="Fira Sans" panose="020B0503050000020004" pitchFamily="34" charset="0"/>
          <a:cs typeface="+mn-cs"/>
        </a:defRPr>
      </a:lvl1pPr>
      <a:lvl2pPr marL="792460" indent="-365751" algn="l" defTabSz="609585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+mn-lt"/>
          <a:ea typeface="Fira Sans" panose="020B0503050000020004" pitchFamily="34" charset="0"/>
          <a:cs typeface="+mn-cs"/>
        </a:defRPr>
      </a:lvl2pPr>
      <a:lvl3pPr marL="1170403" indent="-365751" algn="l" defTabSz="609585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+mn-lt"/>
          <a:ea typeface="Fira Sans" panose="020B0503050000020004" pitchFamily="34" charset="0"/>
          <a:cs typeface="+mn-cs"/>
        </a:defRPr>
      </a:lvl3pPr>
      <a:lvl4pPr marL="1536154" indent="-365751" algn="l" defTabSz="609585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+mn-lt"/>
          <a:ea typeface="Fira Sans" panose="020B0503050000020004" pitchFamily="34" charset="0"/>
          <a:cs typeface="+mn-cs"/>
        </a:defRPr>
      </a:lvl4pPr>
      <a:lvl5pPr marL="1904400" indent="-367200" algn="l" defTabSz="609585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luwerlawonline.com/AllEncyclopedias" TargetMode="External"/><Relationship Id="rId2" Type="http://schemas.openxmlformats.org/officeDocument/2006/relationships/hyperlink" Target="https://kluwerlawonline.com/AllJournal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luwerlawonline.com/AllManual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0F8A7-FAB2-1249-8C29-6C6142757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360" y="828000"/>
            <a:ext cx="3893240" cy="3105212"/>
          </a:xfrm>
        </p:spPr>
        <p:txBody>
          <a:bodyPr/>
          <a:lstStyle/>
          <a:p>
            <a:r>
              <a:rPr lang="en-US" b="1" dirty="0"/>
              <a:t>Kluwer Law Online Platform</a:t>
            </a:r>
            <a:r>
              <a:rPr lang="en-US" dirty="0"/>
              <a:t>: Journals, IEL’s &amp; Manuals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01128A-AF30-1949-AF80-9BD02D79EC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Holamatu Komeh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BDDFBD-A187-9046-93EB-86C83EE0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236D-FB65-584A-8227-5A449D06E62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694D11-5B9A-5F48-A415-2FC04AA7E7C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40639">
              <a:spcBef>
                <a:spcPct val="20000"/>
              </a:spcBef>
              <a:buClr>
                <a:schemeClr val="tx1"/>
              </a:buClr>
              <a:buFont typeface="Wingdings" charset="2"/>
              <a:buNone/>
            </a:pPr>
            <a:r>
              <a:rPr lang="nl-NL" sz="3200" dirty="0"/>
              <a:t>2024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955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457B3-8A15-457F-AA9D-762A3932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70A714-647E-4DA0-AB15-7A2766325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C3236D-FB65-584A-8227-5A449D06E62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BC5FB-B954-4E14-9FEC-CFA0812F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067BB6-651F-4C4F-A70F-81445629D0DD}" type="datetime4">
              <a:rPr lang="nl-NL" smtClean="0"/>
              <a:pPr>
                <a:spcAft>
                  <a:spcPts val="600"/>
                </a:spcAft>
              </a:pPr>
              <a:t>30 oktober 2024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B5515-B1C8-4942-9C0D-391A6E4D1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3267" y="452471"/>
            <a:ext cx="8996277" cy="5948327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/>
              <a:t>Kluwer Law Online (KLO) is our flagship database covering all key aspects of international law.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/>
              <a:t>It contains. 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dirty="0">
                <a:hlinkClick r:id="rId2"/>
              </a:rPr>
              <a:t>32 Journals (Incl. Archive)</a:t>
            </a:r>
            <a:endParaRPr lang="en-US" sz="2200" dirty="0"/>
          </a:p>
          <a:p>
            <a:pPr lvl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dirty="0">
                <a:hlinkClick r:id="rId3"/>
              </a:rPr>
              <a:t>25 International </a:t>
            </a:r>
            <a:r>
              <a:rPr lang="en-US" sz="2200" dirty="0" err="1">
                <a:hlinkClick r:id="rId3"/>
              </a:rPr>
              <a:t>Encyclopaedia</a:t>
            </a:r>
            <a:r>
              <a:rPr lang="en-US" sz="2200" dirty="0">
                <a:hlinkClick r:id="rId3"/>
              </a:rPr>
              <a:t> of Law Series (IEL)</a:t>
            </a:r>
            <a:endParaRPr lang="en-US" sz="2200" dirty="0"/>
          </a:p>
          <a:p>
            <a:pPr lvl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200" dirty="0">
                <a:hlinkClick r:id="rId4"/>
              </a:rPr>
              <a:t>9 Manuals </a:t>
            </a:r>
            <a:endParaRPr lang="en-US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/>
              <a:t>All articles and chapters are </a:t>
            </a:r>
            <a:r>
              <a:rPr lang="en-US" sz="2200" b="1" dirty="0"/>
              <a:t>available as PDFs</a:t>
            </a:r>
            <a:r>
              <a:rPr lang="en-US" sz="2200" dirty="0"/>
              <a:t>.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Authored by highly respected academics and practitioners across the globe to provide authoritative and forward-thinking content and analysis about the latest developments in international, regional, and national legislation, regulation, and case law in 11 practice areas.</a:t>
            </a:r>
            <a:endParaRPr lang="nl-NL" sz="2200" dirty="0"/>
          </a:p>
          <a:p>
            <a:pPr lvl="0">
              <a:lnSpc>
                <a:spcPct val="90000"/>
              </a:lnSpc>
            </a:pPr>
            <a:r>
              <a:rPr lang="en-US" sz="2200" dirty="0"/>
              <a:t>KLO is an established information hub for the legal community, delivering an easy and intuitive user-experience.</a:t>
            </a:r>
          </a:p>
          <a:p>
            <a:pPr lvl="0">
              <a:lnSpc>
                <a:spcPct val="90000"/>
              </a:lnSpc>
            </a:pPr>
            <a:r>
              <a:rPr lang="en-US" sz="2200" dirty="0"/>
              <a:t>Comprehensive offering for comparative research.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04526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1399-5CF2-45E0-A40F-9F3656A2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dirty="0"/>
              <a:t>Highlights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E8430-BC39-449D-BE35-DD35F2813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C3236D-FB65-584A-8227-5A449D06E62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81B93-5266-434A-B36E-29984F19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067BB6-651F-4C4F-A70F-81445629D0DD}" type="datetime4">
              <a:rPr lang="nl-NL" smtClean="0"/>
              <a:pPr>
                <a:spcAft>
                  <a:spcPts val="600"/>
                </a:spcAft>
              </a:pPr>
              <a:t>30 oktober 2024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97AD1-2416-400D-9B56-C790E9A3D1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65401" y="452471"/>
            <a:ext cx="9284144" cy="5948327"/>
          </a:xfrm>
        </p:spPr>
        <p:txBody>
          <a:bodyPr>
            <a:normAutofit/>
          </a:bodyPr>
          <a:lstStyle/>
          <a:p>
            <a:r>
              <a:rPr lang="en-US" sz="2200" dirty="0"/>
              <a:t>An authoritative collection of high-quality publications focused on key aspects of international law</a:t>
            </a:r>
          </a:p>
          <a:p>
            <a:r>
              <a:rPr lang="en-US" sz="2200" dirty="0"/>
              <a:t>Topical articles, current developments and commentary authored by leading professors and specialist practitioners in their respective fields</a:t>
            </a:r>
          </a:p>
          <a:p>
            <a:r>
              <a:rPr lang="en-US" sz="2200" dirty="0"/>
              <a:t>Alerts—RSS and electronic table of content (ETOC)—inform you when new content is available online.</a:t>
            </a:r>
          </a:p>
          <a:p>
            <a:r>
              <a:rPr lang="en-US" sz="2200" dirty="0"/>
              <a:t>Clear overview of articles per Journal Issue and free abstracts of every article published allows for efficient research.</a:t>
            </a:r>
          </a:p>
          <a:p>
            <a:r>
              <a:rPr lang="en-US" sz="2200" dirty="0"/>
              <a:t>Journals include archives enabling you to search back to the original launch date in many cases.</a:t>
            </a:r>
          </a:p>
          <a:p>
            <a:r>
              <a:rPr lang="en-US" sz="2200" dirty="0"/>
              <a:t>Advanced searches can be used across ALL titles or your own selection.</a:t>
            </a:r>
          </a:p>
          <a:p>
            <a:r>
              <a:rPr lang="en-US" sz="2200" dirty="0"/>
              <a:t>Citation search option is available to directly go to the correct article</a:t>
            </a:r>
          </a:p>
        </p:txBody>
      </p:sp>
    </p:spTree>
    <p:extLst>
      <p:ext uri="{BB962C8B-B14F-4D97-AF65-F5344CB8AC3E}">
        <p14:creationId xmlns:p14="http://schemas.microsoft.com/office/powerpoint/2010/main" val="407696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864A-56B6-428A-A7FB-7F026174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457202"/>
            <a:ext cx="3855159" cy="5948354"/>
          </a:xfrm>
        </p:spPr>
        <p:txBody>
          <a:bodyPr anchor="t">
            <a:normAutofit/>
          </a:bodyPr>
          <a:lstStyle/>
          <a:p>
            <a:r>
              <a:rPr lang="en-US" b="1" dirty="0"/>
              <a:t>Discoverability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662E-DF4D-49DF-A635-CAFD3ED8C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C3236D-FB65-584A-8227-5A449D06E62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19CD-5235-4DEB-80DD-8F9ECF20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067BB6-651F-4C4F-A70F-81445629D0DD}" type="datetime4">
              <a:rPr lang="nl-NL" smtClean="0"/>
              <a:pPr>
                <a:spcAft>
                  <a:spcPts val="600"/>
                </a:spcAft>
              </a:pPr>
              <a:t>30 oktober 2024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FD28-33E7-4E5D-AEF9-AA779CCF92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02001" y="452471"/>
            <a:ext cx="8547544" cy="5948327"/>
          </a:xfrm>
        </p:spPr>
        <p:txBody>
          <a:bodyPr>
            <a:normAutofit/>
          </a:bodyPr>
          <a:lstStyle/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MARC Records, freely available online for subscribers</a:t>
            </a:r>
          </a:p>
          <a:p>
            <a:pPr lvl="1"/>
            <a:r>
              <a:rPr lang="en-US" dirty="0"/>
              <a:t>Search via Google leads users to KLO (i.e. full text to be indexed instead of just metadata; SEO-optimized design; first page of every PDF rendered in HTML)</a:t>
            </a:r>
          </a:p>
          <a:p>
            <a:pPr lvl="1"/>
            <a:r>
              <a:rPr lang="en-US" dirty="0"/>
              <a:t>Connection with Google Scholar (inc. Subscriber Links)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Easy search, better and more relevant results</a:t>
            </a:r>
          </a:p>
          <a:p>
            <a:pPr lvl="1"/>
            <a:r>
              <a:rPr lang="en-US" dirty="0"/>
              <a:t>Increased usage</a:t>
            </a:r>
          </a:p>
        </p:txBody>
      </p:sp>
    </p:spTree>
    <p:extLst>
      <p:ext uri="{BB962C8B-B14F-4D97-AF65-F5344CB8AC3E}">
        <p14:creationId xmlns:p14="http://schemas.microsoft.com/office/powerpoint/2010/main" val="414273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864A-56B6-428A-A7FB-7F026174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/>
              <a:t>Search Within Kluwer Law Online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662E-DF4D-49DF-A635-CAFD3ED8C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C3236D-FB65-584A-8227-5A449D06E62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19CD-5235-4DEB-80DD-8F9ECF20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067BB6-651F-4C4F-A70F-81445629D0DD}" type="datetime4">
              <a:rPr lang="nl-NL" smtClean="0"/>
              <a:pPr>
                <a:spcAft>
                  <a:spcPts val="600"/>
                </a:spcAft>
              </a:pPr>
              <a:t>30 oktober 2024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FD28-33E7-4E5D-AEF9-AA779CCF92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7401" y="452471"/>
            <a:ext cx="8522144" cy="5948327"/>
          </a:xfrm>
        </p:spPr>
        <p:txBody>
          <a:bodyPr>
            <a:normAutofit/>
          </a:bodyPr>
          <a:lstStyle/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Easy to search within one or more publications</a:t>
            </a:r>
          </a:p>
          <a:p>
            <a:pPr lvl="1"/>
            <a:r>
              <a:rPr lang="en-US" dirty="0"/>
              <a:t>Search for words in title</a:t>
            </a:r>
          </a:p>
          <a:p>
            <a:pPr lvl="1"/>
            <a:r>
              <a:rPr lang="en-US" dirty="0"/>
              <a:t>Organize your search by date</a:t>
            </a:r>
          </a:p>
          <a:p>
            <a:pPr lvl="1"/>
            <a:r>
              <a:rPr lang="en-US" dirty="0"/>
              <a:t>Boolean operators with explanation</a:t>
            </a:r>
          </a:p>
          <a:p>
            <a:pPr lvl="1"/>
            <a:r>
              <a:rPr lang="en-US" dirty="0"/>
              <a:t>Search within all content, not only in meta data –full text search</a:t>
            </a:r>
          </a:p>
          <a:p>
            <a:endParaRPr lang="en-US" dirty="0"/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User-friendly search</a:t>
            </a:r>
          </a:p>
          <a:p>
            <a:pPr lvl="1"/>
            <a:r>
              <a:rPr lang="en-US" dirty="0"/>
              <a:t>Better and more relevant results within KLO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728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864A-56B6-428A-A7FB-7F026174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dirty="0"/>
              <a:t>Browse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662E-DF4D-49DF-A635-CAFD3ED8C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C3236D-FB65-584A-8227-5A449D06E62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19CD-5235-4DEB-80DD-8F9ECF20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067BB6-651F-4C4F-A70F-81445629D0DD}" type="datetime4">
              <a:rPr lang="nl-NL" smtClean="0"/>
              <a:pPr>
                <a:spcAft>
                  <a:spcPts val="600"/>
                </a:spcAft>
              </a:pPr>
              <a:t>30 oktober 2024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FD28-33E7-4E5D-AEF9-AA779CCF92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46401" y="452471"/>
            <a:ext cx="8903144" cy="5948327"/>
          </a:xfrm>
        </p:spPr>
        <p:txBody>
          <a:bodyPr>
            <a:normAutofit/>
          </a:bodyPr>
          <a:lstStyle/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Clear organization of manuals and loose-</a:t>
            </a:r>
            <a:r>
              <a:rPr lang="en-US" dirty="0" err="1"/>
              <a:t>leafs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Abstracts of individual issues viewable on single screen</a:t>
            </a:r>
          </a:p>
          <a:p>
            <a:pPr lvl="1"/>
            <a:r>
              <a:rPr lang="en-US" dirty="0"/>
              <a:t>Journal articles and manual chapters are available in PDFs that exactly duplicate print pages</a:t>
            </a:r>
          </a:p>
          <a:p>
            <a:pPr lvl="1"/>
            <a:r>
              <a:rPr lang="en-US" dirty="0"/>
              <a:t>Easy to download, save, share, copy, and paste</a:t>
            </a:r>
          </a:p>
          <a:p>
            <a:pPr lvl="1"/>
            <a:r>
              <a:rPr lang="en-US" dirty="0"/>
              <a:t>Custom to your institution whereby only your subscriptions are organized and displayed prominently</a:t>
            </a:r>
          </a:p>
          <a:p>
            <a:endParaRPr lang="en-US" dirty="0"/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Structured product overview</a:t>
            </a:r>
          </a:p>
          <a:p>
            <a:pPr lvl="1"/>
            <a:r>
              <a:rPr lang="en-US" dirty="0"/>
              <a:t>Improved accessibility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864A-56B6-428A-A7FB-7F026174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dirty="0"/>
              <a:t>Speed &amp; Security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662E-DF4D-49DF-A635-CAFD3ED8C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C3236D-FB65-584A-8227-5A449D06E62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19CD-5235-4DEB-80DD-8F9ECF20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067BB6-651F-4C4F-A70F-81445629D0DD}" type="datetime4">
              <a:rPr lang="nl-NL" smtClean="0"/>
              <a:pPr>
                <a:spcAft>
                  <a:spcPts val="600"/>
                </a:spcAft>
              </a:pPr>
              <a:t>30 oktober 2024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FD28-33E7-4E5D-AEF9-AA779CCF92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/>
              <a:t>Features</a:t>
            </a:r>
          </a:p>
          <a:p>
            <a:pPr lvl="1"/>
            <a:r>
              <a:rPr lang="nl-NL"/>
              <a:t>Improved speed &amp; security with migration to cloud</a:t>
            </a:r>
          </a:p>
          <a:p>
            <a:pPr lvl="1"/>
            <a:r>
              <a:rPr lang="nl-NL"/>
              <a:t>HTTPS security, including SFTP data transfer for metadata/PDF delivery subscriptions</a:t>
            </a:r>
          </a:p>
          <a:p>
            <a:pPr lvl="1"/>
            <a:r>
              <a:rPr lang="nl-NL"/>
              <a:t>Disaster recovery planning</a:t>
            </a:r>
          </a:p>
          <a:p>
            <a:pPr lvl="1"/>
            <a:r>
              <a:rPr lang="nl-NL"/>
              <a:t>GDPR data security</a:t>
            </a:r>
          </a:p>
          <a:p>
            <a:r>
              <a:rPr lang="nl-NL"/>
              <a:t>Benefits</a:t>
            </a:r>
          </a:p>
          <a:p>
            <a:pPr lvl="1"/>
            <a:r>
              <a:rPr lang="nl-NL"/>
              <a:t>Faster content load, including responsive design</a:t>
            </a:r>
          </a:p>
          <a:p>
            <a:pPr lvl="1"/>
            <a:r>
              <a:rPr lang="nl-NL"/>
              <a:t>Faster deployment of site enhancements</a:t>
            </a:r>
          </a:p>
        </p:txBody>
      </p:sp>
    </p:spTree>
    <p:extLst>
      <p:ext uri="{BB962C8B-B14F-4D97-AF65-F5344CB8AC3E}">
        <p14:creationId xmlns:p14="http://schemas.microsoft.com/office/powerpoint/2010/main" val="50688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864A-56B6-428A-A7FB-7F026174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dirty="0"/>
              <a:t>Overcoming Objections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662E-DF4D-49DF-A635-CAFD3ED8C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C3236D-FB65-584A-8227-5A449D06E62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19CD-5235-4DEB-80DD-8F9ECF20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C067BB6-651F-4C4F-A70F-81445629D0DD}" type="datetime4">
              <a:rPr lang="nl-NL" smtClean="0"/>
              <a:pPr>
                <a:spcAft>
                  <a:spcPts val="600"/>
                </a:spcAft>
              </a:pPr>
              <a:t>30 oktober 2024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FD28-33E7-4E5D-AEF9-AA779CCF92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40639" indent="0">
              <a:buNone/>
            </a:pPr>
            <a:r>
              <a:rPr lang="en-US" i="1"/>
              <a:t>Citations won’t follow everyone’s preferred system</a:t>
            </a:r>
          </a:p>
          <a:p>
            <a:r>
              <a:rPr lang="en-US"/>
              <a:t>This is impossible as all different countries and even different universities follow different citation rules. Citation information can be exported to RIS so it can be loaded in citation system </a:t>
            </a:r>
          </a:p>
          <a:p>
            <a:endParaRPr lang="en-US"/>
          </a:p>
          <a:p>
            <a:pPr marL="40639" indent="0">
              <a:buNone/>
            </a:pPr>
            <a:r>
              <a:rPr lang="en-US" i="1"/>
              <a:t>Up-to-dateness of IELs and other manuals is not always great</a:t>
            </a:r>
          </a:p>
          <a:p>
            <a:r>
              <a:rPr lang="en-US"/>
              <a:t>IELs should mainly used as a starting point of research, not for all the latest small updates. The main description of the systems should still be accurate. And it’s a continuing focus point for us.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56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8D2EA9-E1C8-01EE-9DA9-42B61CE07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98" y="1781784"/>
            <a:ext cx="3690246" cy="44161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394DC-4480-290C-E814-E899848C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Kluwer Law Journals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DF872-F47D-B165-3536-B57A8E86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236D-FB65-584A-8227-5A449D06E62A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5FF2D-0ACA-BB7B-58B0-C800D5DF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A984-E52B-914B-B86E-56C7DCD90FA1}" type="datetime4">
              <a:rPr lang="nl-NL" smtClean="0"/>
              <a:t>30 oktober 2024</a:t>
            </a:fld>
            <a:endParaRPr lang="en-GB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B8CC66-65C3-80A9-5D14-D5F56B2A6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62179"/>
              </p:ext>
            </p:extLst>
          </p:nvPr>
        </p:nvGraphicFramePr>
        <p:xfrm>
          <a:off x="573640" y="1690030"/>
          <a:ext cx="5064484" cy="4861872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1419536">
                  <a:extLst>
                    <a:ext uri="{9D8B030D-6E8A-4147-A177-3AD203B41FA5}">
                      <a16:colId xmlns:a16="http://schemas.microsoft.com/office/drawing/2014/main" val="320674425"/>
                    </a:ext>
                  </a:extLst>
                </a:gridCol>
                <a:gridCol w="3644948">
                  <a:extLst>
                    <a:ext uri="{9D8B030D-6E8A-4147-A177-3AD203B41FA5}">
                      <a16:colId xmlns:a16="http://schemas.microsoft.com/office/drawing/2014/main" val="736689374"/>
                    </a:ext>
                  </a:extLst>
                </a:gridCol>
              </a:tblGrid>
              <a:tr h="138024">
                <a:tc rowSpan="14">
                  <a:txBody>
                    <a:bodyPr/>
                    <a:lstStyle/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Commercial Arbitration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Arbitration: The International Journal of Arbitration, Mediation and Dispute Management</a:t>
                      </a:r>
                    </a:p>
                  </a:txBody>
                  <a:tcPr marL="0" marR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185244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The Resolver: The Quarterly Magazine of The Chartered Institute of Arbitrators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256658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ASA Bulletin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266926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Asian Dispute Review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270533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Asian International Arbitration Journal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821127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b-Arbitra | Belgian Review of Arbitration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152990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BCDR International Review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96091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Dispute Resolution Journal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48301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European Investment Law and Arbitration Review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46163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Iurgium [Previously Spain Arbitration Review]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78429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Journal of International Arbitration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117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Revista Brasileira de Arbitragem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644081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Revue de l’arbitrage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05539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World Trade and Arbitration Materials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31880"/>
                  </a:ext>
                </a:extLst>
              </a:tr>
              <a:tr h="138024">
                <a:tc>
                  <a:txBody>
                    <a:bodyPr/>
                    <a:lstStyle/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Competition and Antitrust Law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World Competition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2575746"/>
                  </a:ext>
                </a:extLst>
              </a:tr>
              <a:tr h="138024">
                <a:tc rowSpan="4">
                  <a:txBody>
                    <a:bodyPr/>
                    <a:lstStyle/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Corporate and Commercial Law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Business Law Review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8366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European Company Law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09641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European Business Law Review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360925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Journal of European Consumer and  Market Law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00967"/>
                  </a:ext>
                </a:extLst>
              </a:tr>
              <a:tr h="138024">
                <a:tc>
                  <a:txBody>
                    <a:bodyPr/>
                    <a:lstStyle/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Energy and Environmental Law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European Energy and Environmental Law Review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228745"/>
                  </a:ext>
                </a:extLst>
              </a:tr>
              <a:tr h="138024">
                <a:tc rowSpan="5">
                  <a:txBody>
                    <a:bodyPr/>
                    <a:lstStyle/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European Union Law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Common Market Law Review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890897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European Foreign Affairs Review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264815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European Public Law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284793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European Review of Private Law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255509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Legal Issues of Economic Integration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758410"/>
                  </a:ext>
                </a:extLst>
              </a:tr>
              <a:tr h="138024">
                <a:tc>
                  <a:txBody>
                    <a:bodyPr/>
                    <a:lstStyle/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Intellectual Property Law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Global Privacy Law Review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3398196"/>
                  </a:ext>
                </a:extLst>
              </a:tr>
              <a:tr h="138024">
                <a:tc rowSpan="2">
                  <a:txBody>
                    <a:bodyPr/>
                    <a:lstStyle/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International Tax Law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Intertax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77441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EC Tax Review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85891"/>
                  </a:ext>
                </a:extLst>
              </a:tr>
              <a:tr h="138024">
                <a:tc rowSpan="2">
                  <a:txBody>
                    <a:bodyPr/>
                    <a:lstStyle/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International Trade Law</a:t>
                      </a:r>
                    </a:p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Global Trade and Customs Journal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8428238"/>
                  </a:ext>
                </a:extLst>
              </a:tr>
              <a:tr h="138024">
                <a:tc vMerge="1"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Journal of World Trade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2592473"/>
                  </a:ext>
                </a:extLst>
              </a:tr>
              <a:tr h="138024">
                <a:tc>
                  <a:txBody>
                    <a:bodyPr/>
                    <a:lstStyle/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Labour Law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International Journal of Comparative Labour Law and Industrial Relations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96965"/>
                  </a:ext>
                </a:extLst>
              </a:tr>
              <a:tr h="138024">
                <a:tc>
                  <a:txBody>
                    <a:bodyPr/>
                    <a:lstStyle/>
                    <a:p>
                      <a:pPr algn="l"/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Transportation Law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Air &amp; Space Law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4397973"/>
                  </a:ext>
                </a:extLst>
              </a:tr>
            </a:tbl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id="{1F66A025-0BB9-1EFF-7BE7-B4F6411FB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788" y="185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2A1289B6-A132-33A8-649A-014DDAD391B3}"/>
              </a:ext>
            </a:extLst>
          </p:cNvPr>
          <p:cNvSpPr txBox="1"/>
          <p:nvPr/>
        </p:nvSpPr>
        <p:spPr>
          <a:xfrm>
            <a:off x="573640" y="1267193"/>
            <a:ext cx="1770036" cy="307777"/>
          </a:xfrm>
          <a:prstGeom prst="wedgeRectCallout">
            <a:avLst>
              <a:gd name="adj1" fmla="val -20833"/>
              <a:gd name="adj2" fmla="val 84239"/>
            </a:avLst>
          </a:prstGeom>
          <a:solidFill>
            <a:srgbClr val="0070C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List of Law Journals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895742A-F3DF-3CF1-90F2-5D975E805518}"/>
              </a:ext>
            </a:extLst>
          </p:cNvPr>
          <p:cNvSpPr>
            <a:spLocks noGrp="1"/>
          </p:cNvSpPr>
          <p:nvPr/>
        </p:nvSpPr>
        <p:spPr>
          <a:xfrm>
            <a:off x="5812358" y="385971"/>
            <a:ext cx="6106886" cy="728427"/>
          </a:xfrm>
          <a:prstGeom prst="rect">
            <a:avLst/>
          </a:prstGeom>
          <a:solidFill>
            <a:srgbClr val="92D050"/>
          </a:solidFill>
        </p:spPr>
        <p:txBody>
          <a:bodyPr vert="horz" lIns="90000" tIns="46800" rIns="90000" bIns="46800" rtlCol="0">
            <a:noAutofit/>
          </a:bodyPr>
          <a:lstStyle>
            <a:lvl1pPr marL="326389" indent="-285750" algn="l" defTabSz="609585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Fira Sans" panose="020B0503050000020004" pitchFamily="34" charset="0"/>
                <a:cs typeface="+mn-cs"/>
              </a:defRPr>
            </a:lvl1pPr>
            <a:lvl2pPr marL="712459" indent="-285750" algn="l" defTabSz="609585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Fira Sans" panose="020B0503050000020004" pitchFamily="34" charset="0"/>
                <a:cs typeface="+mn-cs"/>
              </a:defRPr>
            </a:lvl2pPr>
            <a:lvl3pPr marL="1090402" indent="-285750" algn="l" defTabSz="609585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Fira Sans" panose="020B0503050000020004" pitchFamily="34" charset="0"/>
                <a:cs typeface="+mn-cs"/>
              </a:defRPr>
            </a:lvl3pPr>
            <a:lvl4pPr marL="1456153" indent="-285750" algn="l" defTabSz="609585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Fira Sans" panose="020B0503050000020004" pitchFamily="34" charset="0"/>
                <a:cs typeface="+mn-cs"/>
              </a:defRPr>
            </a:lvl4pPr>
            <a:lvl5pPr marL="1822950" indent="-285750" algn="l" defTabSz="609585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39" indent="0">
              <a:buNone/>
            </a:pPr>
            <a:r>
              <a:rPr lang="en-US" sz="1400" b="0" i="0" dirty="0">
                <a:solidFill>
                  <a:schemeClr val="bg1"/>
                </a:solidFill>
                <a:effectLst/>
                <a:latin typeface="Fira Sans" panose="020B0503050000020004" pitchFamily="34" charset="0"/>
              </a:rPr>
              <a:t>Kluwer Law Online publishes a high-quality collection of peer-reviewed journals on international legal matters in many different practice areas, written by experts from around the world.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AD006-497D-97B1-3032-60788B42A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929" y="1307502"/>
            <a:ext cx="3951431" cy="536476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9261359"/>
      </p:ext>
    </p:extLst>
  </p:cSld>
  <p:clrMapOvr>
    <a:masterClrMapping/>
  </p:clrMapOvr>
</p:sld>
</file>

<file path=ppt/theme/theme1.xml><?xml version="1.0" encoding="utf-8"?>
<a:theme xmlns:a="http://schemas.openxmlformats.org/drawingml/2006/main" name="Wolters Kluwer (2021)">
  <a:themeElements>
    <a:clrScheme name="Wolters Kluwer (2022)">
      <a:dk1>
        <a:srgbClr val="000000"/>
      </a:dk1>
      <a:lt1>
        <a:srgbClr val="FFFFFF"/>
      </a:lt1>
      <a:dk2>
        <a:srgbClr val="000000"/>
      </a:dk2>
      <a:lt2>
        <a:srgbClr val="EDEDED"/>
      </a:lt2>
      <a:accent1>
        <a:srgbClr val="007AC3"/>
      </a:accent1>
      <a:accent2>
        <a:srgbClr val="A6D1EA"/>
      </a:accent2>
      <a:accent3>
        <a:srgbClr val="85BC20"/>
      </a:accent3>
      <a:accent4>
        <a:srgbClr val="C2DD90"/>
      </a:accent4>
      <a:accent5>
        <a:srgbClr val="E5202E"/>
      </a:accent5>
      <a:accent6>
        <a:srgbClr val="FAD2D5"/>
      </a:accent6>
      <a:hlink>
        <a:srgbClr val="007AC3"/>
      </a:hlink>
      <a:folHlink>
        <a:srgbClr val="007AC3"/>
      </a:folHlink>
    </a:clrScheme>
    <a:fontScheme name="Wolters Kluwer">
      <a:majorFont>
        <a:latin typeface="Fira Sans Light"/>
        <a:ea typeface=""/>
        <a:cs typeface=""/>
      </a:majorFont>
      <a:minorFont>
        <a:latin typeface="Fira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tIns="90000" bIns="90000" rtlCol="0" anchor="t"/>
      <a:lstStyle>
        <a:defPPr algn="l">
          <a:defRPr sz="1800" dirty="0">
            <a:solidFill>
              <a:schemeClr val="tx1"/>
            </a:solidFill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3f8ba4e0-0036-40b4-8a87-ac1dc8e54df7">
      <UserInfo>
        <DisplayName>Geerbex, Ingrid</DisplayName>
        <AccountId>17</AccountId>
        <AccountType/>
      </UserInfo>
      <UserInfo>
        <DisplayName>Genderen Stort, Gerbert van</DisplayName>
        <AccountId>2458</AccountId>
        <AccountType/>
      </UserInfo>
      <UserInfo>
        <DisplayName>Burke, Alice</DisplayName>
        <AccountId>2631</AccountId>
        <AccountType/>
      </UserInfo>
      <UserInfo>
        <DisplayName>Griesheimer, Marlijn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352DE6AFB1745A0C3630A08615850" ma:contentTypeVersion="13" ma:contentTypeDescription="Create a new document." ma:contentTypeScope="" ma:versionID="97a53cfa27d920baf5f89119fc17fa35">
  <xsd:schema xmlns:xsd="http://www.w3.org/2001/XMLSchema" xmlns:xs="http://www.w3.org/2001/XMLSchema" xmlns:p="http://schemas.microsoft.com/office/2006/metadata/properties" xmlns:ns1="http://schemas.microsoft.com/sharepoint/v3" xmlns:ns2="73ecf2bf-e916-4bf5-acc3-036969702ef7" xmlns:ns3="3f8ba4e0-0036-40b4-8a87-ac1dc8e54df7" targetNamespace="http://schemas.microsoft.com/office/2006/metadata/properties" ma:root="true" ma:fieldsID="ffe837f990fb10741cc4789a4efe61fb" ns1:_="" ns2:_="" ns3:_="">
    <xsd:import namespace="http://schemas.microsoft.com/sharepoint/v3"/>
    <xsd:import namespace="73ecf2bf-e916-4bf5-acc3-036969702ef7"/>
    <xsd:import namespace="3f8ba4e0-0036-40b4-8a87-ac1dc8e54d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cf2bf-e916-4bf5-acc3-036969702e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ba4e0-0036-40b4-8a87-ac1dc8e54d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51CA2D-65C1-429C-9F15-BBAF8995EC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C17EEB-22D9-4605-A8CE-5810827C48BA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73ecf2bf-e916-4bf5-acc3-036969702ef7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f8ba4e0-0036-40b4-8a87-ac1dc8e54df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67E0296-745D-4097-969E-75D42070A6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3ecf2bf-e916-4bf5-acc3-036969702ef7"/>
    <ds:schemaRef ds:uri="3f8ba4e0-0036-40b4-8a87-ac1dc8e54d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804</Words>
  <Application>Microsoft Office PowerPoint</Application>
  <PresentationFormat>Widescreen</PresentationFormat>
  <Paragraphs>150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Wingdings</vt:lpstr>
      <vt:lpstr>Fira Sans Light</vt:lpstr>
      <vt:lpstr>Arial</vt:lpstr>
      <vt:lpstr>Fira Sans Medium</vt:lpstr>
      <vt:lpstr>Calibri</vt:lpstr>
      <vt:lpstr>Fira Sans</vt:lpstr>
      <vt:lpstr>Wolters Kluwer (2021)</vt:lpstr>
      <vt:lpstr>Kluwer Law Online Platform: Journals, IEL’s &amp; Manuals</vt:lpstr>
      <vt:lpstr>Introduction</vt:lpstr>
      <vt:lpstr>Highlights</vt:lpstr>
      <vt:lpstr>Discoverability</vt:lpstr>
      <vt:lpstr>Search Within Kluwer Law Online</vt:lpstr>
      <vt:lpstr>Browse</vt:lpstr>
      <vt:lpstr>Speed &amp; Security</vt:lpstr>
      <vt:lpstr>Overcoming Objections</vt:lpstr>
      <vt:lpstr>Kluwer Law Journals</vt:lpstr>
    </vt:vector>
  </TitlesOfParts>
  <Company>Wolters Kluwer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Leppen, Suzanne</dc:creator>
  <cp:lastModifiedBy>Komeh, Holamatu</cp:lastModifiedBy>
  <cp:revision>38</cp:revision>
  <cp:lastPrinted>2020-01-31T13:19:22Z</cp:lastPrinted>
  <dcterms:created xsi:type="dcterms:W3CDTF">2014-09-21T18:13:09Z</dcterms:created>
  <dcterms:modified xsi:type="dcterms:W3CDTF">2024-10-30T15:01:15Z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0x0101002E2352DE6AFB1745A0C3630A08615850</vt:lpwstr>
  </property>
</Properties>
</file>